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7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9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9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9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s/slide9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  <Override PartName="/ppt/slides/slide89.xml" ContentType="application/vnd.openxmlformats-officedocument.presentationml.slide+xml"/>
  <Override PartName="/ppt/slides/slide98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4" r:id="rId3"/>
    <p:sldId id="258" r:id="rId4"/>
    <p:sldId id="259" r:id="rId5"/>
    <p:sldId id="260" r:id="rId6"/>
    <p:sldId id="261" r:id="rId7"/>
    <p:sldId id="262" r:id="rId8"/>
    <p:sldId id="263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4" r:id="rId59"/>
    <p:sldId id="315" r:id="rId60"/>
    <p:sldId id="316" r:id="rId61"/>
    <p:sldId id="317" r:id="rId62"/>
    <p:sldId id="318" r:id="rId63"/>
    <p:sldId id="319" r:id="rId64"/>
    <p:sldId id="320" r:id="rId65"/>
    <p:sldId id="321" r:id="rId66"/>
    <p:sldId id="322" r:id="rId67"/>
    <p:sldId id="323" r:id="rId68"/>
    <p:sldId id="324" r:id="rId69"/>
    <p:sldId id="325" r:id="rId70"/>
    <p:sldId id="326" r:id="rId71"/>
    <p:sldId id="327" r:id="rId72"/>
    <p:sldId id="328" r:id="rId73"/>
    <p:sldId id="329" r:id="rId74"/>
    <p:sldId id="330" r:id="rId75"/>
    <p:sldId id="331" r:id="rId76"/>
    <p:sldId id="332" r:id="rId77"/>
    <p:sldId id="333" r:id="rId78"/>
    <p:sldId id="334" r:id="rId79"/>
    <p:sldId id="335" r:id="rId80"/>
    <p:sldId id="336" r:id="rId81"/>
    <p:sldId id="337" r:id="rId82"/>
    <p:sldId id="338" r:id="rId83"/>
    <p:sldId id="339" r:id="rId84"/>
    <p:sldId id="340" r:id="rId85"/>
    <p:sldId id="341" r:id="rId86"/>
    <p:sldId id="342" r:id="rId87"/>
    <p:sldId id="343" r:id="rId88"/>
    <p:sldId id="344" r:id="rId89"/>
    <p:sldId id="345" r:id="rId90"/>
    <p:sldId id="346" r:id="rId91"/>
    <p:sldId id="347" r:id="rId92"/>
    <p:sldId id="348" r:id="rId93"/>
    <p:sldId id="349" r:id="rId94"/>
    <p:sldId id="350" r:id="rId95"/>
    <p:sldId id="351" r:id="rId96"/>
    <p:sldId id="352" r:id="rId97"/>
    <p:sldId id="353" r:id="rId98"/>
    <p:sldId id="354" r:id="rId99"/>
  </p:sldIdLst>
  <p:sldSz cx="9144000" cy="6858000" type="screen4x3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74" d="100"/>
          <a:sy n="74" d="100"/>
        </p:scale>
        <p:origin x="-104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6" d="100"/>
        <a:sy n="2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1D473-C35E-4092-A1C6-11BA954D3A8A}" type="datetimeFigureOut">
              <a:rPr lang="en-US" smtClean="0"/>
              <a:t>8/15/2009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08A09-3A57-4E29-89A8-7D4F2F5B42B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1D473-C35E-4092-A1C6-11BA954D3A8A}" type="datetimeFigureOut">
              <a:rPr lang="en-US" smtClean="0"/>
              <a:t>8/15/2009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08A09-3A57-4E29-89A8-7D4F2F5B42B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1D473-C35E-4092-A1C6-11BA954D3A8A}" type="datetimeFigureOut">
              <a:rPr lang="en-US" smtClean="0"/>
              <a:t>8/15/2009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08A09-3A57-4E29-89A8-7D4F2F5B42B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1D473-C35E-4092-A1C6-11BA954D3A8A}" type="datetimeFigureOut">
              <a:rPr lang="en-US" smtClean="0"/>
              <a:t>8/15/2009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08A09-3A57-4E29-89A8-7D4F2F5B42B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1D473-C35E-4092-A1C6-11BA954D3A8A}" type="datetimeFigureOut">
              <a:rPr lang="en-US" smtClean="0"/>
              <a:t>8/15/2009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08A09-3A57-4E29-89A8-7D4F2F5B42B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1D473-C35E-4092-A1C6-11BA954D3A8A}" type="datetimeFigureOut">
              <a:rPr lang="en-US" smtClean="0"/>
              <a:t>8/15/2009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08A09-3A57-4E29-89A8-7D4F2F5B42B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1D473-C35E-4092-A1C6-11BA954D3A8A}" type="datetimeFigureOut">
              <a:rPr lang="en-US" smtClean="0"/>
              <a:t>8/15/2009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08A09-3A57-4E29-89A8-7D4F2F5B42B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1D473-C35E-4092-A1C6-11BA954D3A8A}" type="datetimeFigureOut">
              <a:rPr lang="en-US" smtClean="0"/>
              <a:t>8/15/2009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08A09-3A57-4E29-89A8-7D4F2F5B42B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1D473-C35E-4092-A1C6-11BA954D3A8A}" type="datetimeFigureOut">
              <a:rPr lang="en-US" smtClean="0"/>
              <a:t>8/15/2009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08A09-3A57-4E29-89A8-7D4F2F5B42B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1D473-C35E-4092-A1C6-11BA954D3A8A}" type="datetimeFigureOut">
              <a:rPr lang="en-US" smtClean="0"/>
              <a:t>8/15/2009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08A09-3A57-4E29-89A8-7D4F2F5B42B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1D473-C35E-4092-A1C6-11BA954D3A8A}" type="datetimeFigureOut">
              <a:rPr lang="en-US" smtClean="0"/>
              <a:t>8/15/2009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08A09-3A57-4E29-89A8-7D4F2F5B42B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E1D473-C35E-4092-A1C6-11BA954D3A8A}" type="datetimeFigureOut">
              <a:rPr lang="en-US" smtClean="0"/>
              <a:t>8/15/2009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708A09-3A57-4E29-89A8-7D4F2F5B42B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gi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ichelangelo Buonarotti 1475-1564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orta_Pia_externe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orta_Pia_face_interne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tPetersDome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163763" y="0"/>
            <a:ext cx="48148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ichelangelo paintings and drawings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chim_a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950913"/>
            <a:ext cx="9144000" cy="4956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dam_and_Eve,_Sistine_Chapel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1306513"/>
            <a:ext cx="9144000" cy="42433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minadab_a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552450"/>
            <a:ext cx="9144000" cy="5753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ndr37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174625"/>
            <a:ext cx="9144000" cy="65071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sa_(Michelangelo)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222375" y="0"/>
            <a:ext cx="66992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reation_of_Eve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220663"/>
            <a:ext cx="9144000" cy="64150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ichelangelo architecture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umaeanSibylByMichelangelo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722438" y="0"/>
            <a:ext cx="56975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elphicSibylByMichelangelo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204913" y="0"/>
            <a:ext cx="67325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ividing_water_from_Heaven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34925" y="0"/>
            <a:ext cx="90741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reamofhumanlife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143125" y="0"/>
            <a:ext cx="48561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rythraean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146175" y="0"/>
            <a:ext cx="68500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zechias_Spandrel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962150" y="0"/>
            <a:ext cx="52197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zekiel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074863" y="0"/>
            <a:ext cx="49926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zekiel_by_Michelangelo,_restored_-_large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647825" y="0"/>
            <a:ext cx="58483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rst_Day_of_Creation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765300" y="0"/>
            <a:ext cx="56134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orbidden_fruit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1425575"/>
            <a:ext cx="9144000" cy="40052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upola-st-peters-basilica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od2-Sistine_Chapel.pn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1081088"/>
            <a:ext cx="9144000" cy="46942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gnudo_02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374900" y="0"/>
            <a:ext cx="43942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gnudo_03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989138" y="0"/>
            <a:ext cx="51641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gnudo_04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062163" y="0"/>
            <a:ext cx="50196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gnudo_05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333625" y="0"/>
            <a:ext cx="44751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gnudo_06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362200" y="0"/>
            <a:ext cx="44196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saiah-Michelangelo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309813" y="0"/>
            <a:ext cx="45243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acob_a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855663"/>
            <a:ext cx="9144000" cy="5146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esse_Spandrel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801813" y="0"/>
            <a:ext cx="55387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oel_(Michelangelo)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698625" y="0"/>
            <a:ext cx="57467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acade_Palazzo_Nuovo_Roma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8938"/>
            <a:ext cx="9144000" cy="6080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udith_und_Holofernes_(Michelangelo)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639888" y="0"/>
            <a:ext cx="58642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ugement_dernier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490663" y="0"/>
            <a:ext cx="61610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ibyanSibyl_SistineChapel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285875" y="0"/>
            <a:ext cx="65722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ichelangelo_Buonarroti_012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268288"/>
            <a:ext cx="9144000" cy="6321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ichelangelo_Buonarroti_013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785938" y="0"/>
            <a:ext cx="55705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ichelangelo_Buonarroti_015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417513"/>
            <a:ext cx="9144000" cy="60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ichelangelo_Buonarroti_019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24063" y="0"/>
            <a:ext cx="50958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ichelangelo_Buonarroti_021-1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122238"/>
            <a:ext cx="9144000" cy="66119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ichelangelo_Buonarroti_021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122238"/>
            <a:ext cx="9144000" cy="66119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ichelangelo_Buonarroti_02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1368425"/>
            <a:ext cx="9144000" cy="4121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ulius tomb 1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233613" y="0"/>
            <a:ext cx="46751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ichelangelo_Buonarroti_023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71688" y="0"/>
            <a:ext cx="50006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ichelangelo_Buonarroti_045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452563" y="0"/>
            <a:ext cx="62388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ichelangelo_Buonarroti_047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211138"/>
            <a:ext cx="9144000" cy="64341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ICHELANGELO_Buonarroti_-_Resurrection_(1520-25)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250825"/>
            <a:ext cx="9144000" cy="6356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ichelangelo_david_solomon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758825"/>
            <a:ext cx="9144000" cy="5340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ichelangelo_Epifania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133600" y="0"/>
            <a:ext cx="48768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ichelangelo_jesse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801813" y="0"/>
            <a:ext cx="55387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ichelangelo_jonah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123950" y="0"/>
            <a:ext cx="689451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ichelangelo_libyan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935163" y="0"/>
            <a:ext cx="52736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ichelangelo_painting_God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743200" y="0"/>
            <a:ext cx="36576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ulius tomb 2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698625" y="0"/>
            <a:ext cx="57467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ichelangelo_Sistine_Chapel_ceiling_-_Naason_restored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406400"/>
            <a:ext cx="9144000" cy="60436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ichelangelo_the_libyan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284288" y="0"/>
            <a:ext cx="65738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ichelangelo-Buonarroti1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911350" y="0"/>
            <a:ext cx="53213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zias_Spandrel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860425" y="0"/>
            <a:ext cx="74231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erzsa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712913" y="0"/>
            <a:ext cx="57165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ietà_per_Vittoria_Colonna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157413" y="0"/>
            <a:ext cx="48275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almon_Spandrel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936750" y="0"/>
            <a:ext cx="526891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angallo2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722313"/>
            <a:ext cx="9144000" cy="5413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istine altar view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263775" y="0"/>
            <a:ext cx="46164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istine from altar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024063" y="0"/>
            <a:ext cx="50942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ulius tomb 3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352425" y="0"/>
            <a:ext cx="84391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istine last judgment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489075" y="0"/>
            <a:ext cx="61642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istine_Chapel_fresco_of_an_Ignudo_right_of_Isaiah_-_Michelangelo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174875" y="0"/>
            <a:ext cx="47942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istineChapel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659063" y="0"/>
            <a:ext cx="38258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tudy_of_Fortification_for_the_Porta_al_Prato_of_Ognissanti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228600"/>
            <a:ext cx="9144000" cy="6400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he%20roof%20of%20the%20sistine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venusti1 michelangelo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878013" y="0"/>
            <a:ext cx="53879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Vittoria_Colonna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885950" y="0"/>
            <a:ext cx="537051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Zorobabel_a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787400"/>
            <a:ext cx="9144000" cy="5283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Даниил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901700" y="0"/>
            <a:ext cx="733901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ichelangelo sculpture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ulius tomb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755775" y="0"/>
            <a:ext cx="56308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avid by Michelangelo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776538" y="0"/>
            <a:ext cx="35893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aPieta-MichelAnge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ichelangelo,_Bacco_08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951163" y="0"/>
            <a:ext cx="32416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ichelangelo_Mose_2007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ichelangelo_Pieta_Firenze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322513" y="0"/>
            <a:ext cx="44989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ichelangelo-Buonarroti-Crouching_Boy-2-Hermitage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ichelangelo-Buonarroti-Crouching_Boy-5-Hermitage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ichelangelo-Buonarroti-Rebellious-Slave-Louvre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ichelangelo-Christ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892425" y="0"/>
            <a:ext cx="33575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ichelangelo's_Davi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276475" y="0"/>
            <a:ext cx="45910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oses Julius tomb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211388" y="0"/>
            <a:ext cx="47212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ichelangelo's_David_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276475" y="0"/>
            <a:ext cx="45910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ichelangelo's_grave_for_Julius_II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ichelangelos_Madonna_OLV-Kerk_Brugge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874963" y="0"/>
            <a:ext cx="33924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ichelangelo's_Pieta_5450_cropncleaned_edit-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300163" y="0"/>
            <a:ext cx="65436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ichelangelo's_Rebellious_Slave,_1513-1515,_0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622550" y="0"/>
            <a:ext cx="389731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ichelangelo's_Rebellious_Slave,_1513-1515,_0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657475" y="0"/>
            <a:ext cx="38274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ichelangelo's_Rebellious_Slave,_1513-1515,_04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3414713" y="0"/>
            <a:ext cx="23145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ieta_Rondanini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ome-Basilique_San_Pietro_in_Vincoli-Moise_MichelAnge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Office PowerPoint</Application>
  <PresentationFormat>On-screen Show (4:3)</PresentationFormat>
  <Paragraphs>0</Paragraphs>
  <Slides>98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98</vt:i4>
      </vt:variant>
    </vt:vector>
  </HeadingPairs>
  <TitlesOfParts>
    <vt:vector size="99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Slide 65</vt:lpstr>
      <vt:lpstr>Slide 66</vt:lpstr>
      <vt:lpstr>Slide 67</vt:lpstr>
      <vt:lpstr>Slide 68</vt:lpstr>
      <vt:lpstr>Slide 69</vt:lpstr>
      <vt:lpstr>Slide 70</vt:lpstr>
      <vt:lpstr>Slide 71</vt:lpstr>
      <vt:lpstr>Slide 72</vt:lpstr>
      <vt:lpstr>Slide 73</vt:lpstr>
      <vt:lpstr>Slide 74</vt:lpstr>
      <vt:lpstr>Slide 75</vt:lpstr>
      <vt:lpstr>Slide 76</vt:lpstr>
      <vt:lpstr>Slide 77</vt:lpstr>
      <vt:lpstr>Slide 78</vt:lpstr>
      <vt:lpstr>Slide 79</vt:lpstr>
      <vt:lpstr>Slide 80</vt:lpstr>
      <vt:lpstr>Slide 81</vt:lpstr>
      <vt:lpstr>Slide 82</vt:lpstr>
      <vt:lpstr>Slide 83</vt:lpstr>
      <vt:lpstr>Slide 84</vt:lpstr>
      <vt:lpstr>Slide 85</vt:lpstr>
      <vt:lpstr>Slide 86</vt:lpstr>
      <vt:lpstr>Slide 87</vt:lpstr>
      <vt:lpstr>Slide 88</vt:lpstr>
      <vt:lpstr>Slide 89</vt:lpstr>
      <vt:lpstr>Slide 90</vt:lpstr>
      <vt:lpstr>Slide 91</vt:lpstr>
      <vt:lpstr>Slide 92</vt:lpstr>
      <vt:lpstr>Slide 93</vt:lpstr>
      <vt:lpstr>Slide 94</vt:lpstr>
      <vt:lpstr>Slide 95</vt:lpstr>
      <vt:lpstr>Slide 96</vt:lpstr>
      <vt:lpstr>Slide 97</vt:lpstr>
      <vt:lpstr>Slide 98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Anthony Anadio</dc:creator>
  <cp:lastModifiedBy>Anthony Anadio</cp:lastModifiedBy>
  <cp:revision>1</cp:revision>
  <dcterms:created xsi:type="dcterms:W3CDTF">2009-08-16T01:39:59Z</dcterms:created>
  <dcterms:modified xsi:type="dcterms:W3CDTF">2009-08-16T01:41:57Z</dcterms:modified>
</cp:coreProperties>
</file>